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62" r:id="rId5"/>
    <p:sldId id="258" r:id="rId6"/>
    <p:sldId id="263" r:id="rId7"/>
    <p:sldId id="264" r:id="rId8"/>
    <p:sldId id="265" r:id="rId9"/>
    <p:sldId id="273" r:id="rId10"/>
    <p:sldId id="266" r:id="rId11"/>
    <p:sldId id="267" r:id="rId12"/>
    <p:sldId id="268" r:id="rId13"/>
    <p:sldId id="269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1CD040-06A9-454C-B328-254E1626A61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9DE067-A60E-4CF6-9464-3B7691F64B0F}">
      <dgm:prSet/>
      <dgm:spPr/>
      <dgm:t>
        <a:bodyPr/>
        <a:lstStyle/>
        <a:p>
          <a:r>
            <a:rPr lang="en-US" dirty="0"/>
            <a:t>A LiDAR scan was used in a tunnel- Tunnel Mont Royale located in Montreal, Canada of approximately 500metres which generated a large amount of point cloud data.</a:t>
          </a:r>
        </a:p>
      </dgm:t>
    </dgm:pt>
    <dgm:pt modelId="{6132E6DE-8699-4A1F-90F4-68307F81D04D}" type="parTrans" cxnId="{13F98C02-960D-481C-8FA4-778C1A18253B}">
      <dgm:prSet/>
      <dgm:spPr/>
      <dgm:t>
        <a:bodyPr/>
        <a:lstStyle/>
        <a:p>
          <a:endParaRPr lang="en-US"/>
        </a:p>
      </dgm:t>
    </dgm:pt>
    <dgm:pt modelId="{1F968B90-1A12-42E9-8BCD-439083C1C1AE}" type="sibTrans" cxnId="{13F98C02-960D-481C-8FA4-778C1A18253B}">
      <dgm:prSet/>
      <dgm:spPr/>
      <dgm:t>
        <a:bodyPr/>
        <a:lstStyle/>
        <a:p>
          <a:endParaRPr lang="en-US"/>
        </a:p>
      </dgm:t>
    </dgm:pt>
    <dgm:pt modelId="{A618536B-826C-4163-9D2A-C169E9B4D10C}">
      <dgm:prSet/>
      <dgm:spPr/>
      <dgm:t>
        <a:bodyPr/>
        <a:lstStyle/>
        <a:p>
          <a:r>
            <a:rPr lang="en-US"/>
            <a:t>My aim was to identify the locations of different materials in this tunnel using the point cloud data which was converted to images.</a:t>
          </a:r>
        </a:p>
      </dgm:t>
    </dgm:pt>
    <dgm:pt modelId="{4F89DF60-8CDA-4A88-AAF7-7D4214F26499}" type="parTrans" cxnId="{03F9C395-F652-449A-ADEE-BA3DAD7C99C8}">
      <dgm:prSet/>
      <dgm:spPr/>
      <dgm:t>
        <a:bodyPr/>
        <a:lstStyle/>
        <a:p>
          <a:endParaRPr lang="en-US"/>
        </a:p>
      </dgm:t>
    </dgm:pt>
    <dgm:pt modelId="{46D60C55-F60F-4E5E-A0BF-ED4CE58C0E6E}" type="sibTrans" cxnId="{03F9C395-F652-449A-ADEE-BA3DAD7C99C8}">
      <dgm:prSet/>
      <dgm:spPr/>
      <dgm:t>
        <a:bodyPr/>
        <a:lstStyle/>
        <a:p>
          <a:endParaRPr lang="en-US"/>
        </a:p>
      </dgm:t>
    </dgm:pt>
    <dgm:pt modelId="{9B482D2B-1F78-4B29-99B3-258309784A0F}">
      <dgm:prSet/>
      <dgm:spPr/>
      <dgm:t>
        <a:bodyPr/>
        <a:lstStyle/>
        <a:p>
          <a:r>
            <a:rPr lang="en-US" dirty="0"/>
            <a:t>To do this I Implemented a Object Detection algorithm called YOLO - Darkflow</a:t>
          </a:r>
        </a:p>
      </dgm:t>
    </dgm:pt>
    <dgm:pt modelId="{7073CF07-1C4D-49EE-AB70-FCD0B7077D74}" type="parTrans" cxnId="{1CEE9325-05FE-4574-9A6A-902E63DBA9C9}">
      <dgm:prSet/>
      <dgm:spPr/>
      <dgm:t>
        <a:bodyPr/>
        <a:lstStyle/>
        <a:p>
          <a:endParaRPr lang="en-US"/>
        </a:p>
      </dgm:t>
    </dgm:pt>
    <dgm:pt modelId="{053359C5-F51F-48D6-BAF7-0A445DD9A6DD}" type="sibTrans" cxnId="{1CEE9325-05FE-4574-9A6A-902E63DBA9C9}">
      <dgm:prSet/>
      <dgm:spPr/>
      <dgm:t>
        <a:bodyPr/>
        <a:lstStyle/>
        <a:p>
          <a:endParaRPr lang="en-US"/>
        </a:p>
      </dgm:t>
    </dgm:pt>
    <dgm:pt modelId="{A954FBAB-BDCF-4DFA-AC68-5B84189DE112}" type="pres">
      <dgm:prSet presAssocID="{5B1CD040-06A9-454C-B328-254E1626A618}" presName="outerComposite" presStyleCnt="0">
        <dgm:presLayoutVars>
          <dgm:chMax val="5"/>
          <dgm:dir/>
          <dgm:resizeHandles val="exact"/>
        </dgm:presLayoutVars>
      </dgm:prSet>
      <dgm:spPr/>
    </dgm:pt>
    <dgm:pt modelId="{8BC6BF93-0A6E-43D4-854B-45E7DCA33F09}" type="pres">
      <dgm:prSet presAssocID="{5B1CD040-06A9-454C-B328-254E1626A618}" presName="dummyMaxCanvas" presStyleCnt="0">
        <dgm:presLayoutVars/>
      </dgm:prSet>
      <dgm:spPr/>
    </dgm:pt>
    <dgm:pt modelId="{DC5AA1EC-1450-4C04-AA75-7B3C44760DF0}" type="pres">
      <dgm:prSet presAssocID="{5B1CD040-06A9-454C-B328-254E1626A618}" presName="ThreeNodes_1" presStyleLbl="node1" presStyleIdx="0" presStyleCnt="3">
        <dgm:presLayoutVars>
          <dgm:bulletEnabled val="1"/>
        </dgm:presLayoutVars>
      </dgm:prSet>
      <dgm:spPr/>
    </dgm:pt>
    <dgm:pt modelId="{028A3B58-4201-48E7-881F-84217BB0CCA8}" type="pres">
      <dgm:prSet presAssocID="{5B1CD040-06A9-454C-B328-254E1626A618}" presName="ThreeNodes_2" presStyleLbl="node1" presStyleIdx="1" presStyleCnt="3">
        <dgm:presLayoutVars>
          <dgm:bulletEnabled val="1"/>
        </dgm:presLayoutVars>
      </dgm:prSet>
      <dgm:spPr/>
    </dgm:pt>
    <dgm:pt modelId="{83159B48-0257-4613-BC0D-4627E4139775}" type="pres">
      <dgm:prSet presAssocID="{5B1CD040-06A9-454C-B328-254E1626A618}" presName="ThreeNodes_3" presStyleLbl="node1" presStyleIdx="2" presStyleCnt="3">
        <dgm:presLayoutVars>
          <dgm:bulletEnabled val="1"/>
        </dgm:presLayoutVars>
      </dgm:prSet>
      <dgm:spPr/>
    </dgm:pt>
    <dgm:pt modelId="{6A1EF085-4F1B-417F-8E13-3B5884F073CF}" type="pres">
      <dgm:prSet presAssocID="{5B1CD040-06A9-454C-B328-254E1626A618}" presName="ThreeConn_1-2" presStyleLbl="fgAccFollowNode1" presStyleIdx="0" presStyleCnt="2">
        <dgm:presLayoutVars>
          <dgm:bulletEnabled val="1"/>
        </dgm:presLayoutVars>
      </dgm:prSet>
      <dgm:spPr/>
    </dgm:pt>
    <dgm:pt modelId="{6B38D140-6503-4730-9BC8-6E0D859DB7B8}" type="pres">
      <dgm:prSet presAssocID="{5B1CD040-06A9-454C-B328-254E1626A618}" presName="ThreeConn_2-3" presStyleLbl="fgAccFollowNode1" presStyleIdx="1" presStyleCnt="2">
        <dgm:presLayoutVars>
          <dgm:bulletEnabled val="1"/>
        </dgm:presLayoutVars>
      </dgm:prSet>
      <dgm:spPr/>
    </dgm:pt>
    <dgm:pt modelId="{F08E0C13-11A3-462F-AECD-74B0479BFA46}" type="pres">
      <dgm:prSet presAssocID="{5B1CD040-06A9-454C-B328-254E1626A618}" presName="ThreeNodes_1_text" presStyleLbl="node1" presStyleIdx="2" presStyleCnt="3">
        <dgm:presLayoutVars>
          <dgm:bulletEnabled val="1"/>
        </dgm:presLayoutVars>
      </dgm:prSet>
      <dgm:spPr/>
    </dgm:pt>
    <dgm:pt modelId="{65482C3D-05E8-4DAE-945F-1262BAEFFEA0}" type="pres">
      <dgm:prSet presAssocID="{5B1CD040-06A9-454C-B328-254E1626A618}" presName="ThreeNodes_2_text" presStyleLbl="node1" presStyleIdx="2" presStyleCnt="3">
        <dgm:presLayoutVars>
          <dgm:bulletEnabled val="1"/>
        </dgm:presLayoutVars>
      </dgm:prSet>
      <dgm:spPr/>
    </dgm:pt>
    <dgm:pt modelId="{C73DE0B1-044D-4D27-891B-653CB0EFA8EF}" type="pres">
      <dgm:prSet presAssocID="{5B1CD040-06A9-454C-B328-254E1626A61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3F98C02-960D-481C-8FA4-778C1A18253B}" srcId="{5B1CD040-06A9-454C-B328-254E1626A618}" destId="{789DE067-A60E-4CF6-9464-3B7691F64B0F}" srcOrd="0" destOrd="0" parTransId="{6132E6DE-8699-4A1F-90F4-68307F81D04D}" sibTransId="{1F968B90-1A12-42E9-8BCD-439083C1C1AE}"/>
    <dgm:cxn modelId="{F655FE04-3597-4C85-A85A-19091D47A735}" type="presOf" srcId="{5B1CD040-06A9-454C-B328-254E1626A618}" destId="{A954FBAB-BDCF-4DFA-AC68-5B84189DE112}" srcOrd="0" destOrd="0" presId="urn:microsoft.com/office/officeart/2005/8/layout/vProcess5"/>
    <dgm:cxn modelId="{9B383916-82DF-466D-A15E-90B85AE45E21}" type="presOf" srcId="{789DE067-A60E-4CF6-9464-3B7691F64B0F}" destId="{DC5AA1EC-1450-4C04-AA75-7B3C44760DF0}" srcOrd="0" destOrd="0" presId="urn:microsoft.com/office/officeart/2005/8/layout/vProcess5"/>
    <dgm:cxn modelId="{1CEE9325-05FE-4574-9A6A-902E63DBA9C9}" srcId="{5B1CD040-06A9-454C-B328-254E1626A618}" destId="{9B482D2B-1F78-4B29-99B3-258309784A0F}" srcOrd="2" destOrd="0" parTransId="{7073CF07-1C4D-49EE-AB70-FCD0B7077D74}" sibTransId="{053359C5-F51F-48D6-BAF7-0A445DD9A6DD}"/>
    <dgm:cxn modelId="{871F4E5B-78B9-4C9F-A390-699E6691D62C}" type="presOf" srcId="{46D60C55-F60F-4E5E-A0BF-ED4CE58C0E6E}" destId="{6B38D140-6503-4730-9BC8-6E0D859DB7B8}" srcOrd="0" destOrd="0" presId="urn:microsoft.com/office/officeart/2005/8/layout/vProcess5"/>
    <dgm:cxn modelId="{141D5247-21AF-4F5A-8039-CCDEB6521B22}" type="presOf" srcId="{1F968B90-1A12-42E9-8BCD-439083C1C1AE}" destId="{6A1EF085-4F1B-417F-8E13-3B5884F073CF}" srcOrd="0" destOrd="0" presId="urn:microsoft.com/office/officeart/2005/8/layout/vProcess5"/>
    <dgm:cxn modelId="{05DACD4A-0219-457D-B887-FC1CBA258E70}" type="presOf" srcId="{A618536B-826C-4163-9D2A-C169E9B4D10C}" destId="{028A3B58-4201-48E7-881F-84217BB0CCA8}" srcOrd="0" destOrd="0" presId="urn:microsoft.com/office/officeart/2005/8/layout/vProcess5"/>
    <dgm:cxn modelId="{0D318F59-C0E2-4AC2-87DC-C57DFC9F8DDD}" type="presOf" srcId="{789DE067-A60E-4CF6-9464-3B7691F64B0F}" destId="{F08E0C13-11A3-462F-AECD-74B0479BFA46}" srcOrd="1" destOrd="0" presId="urn:microsoft.com/office/officeart/2005/8/layout/vProcess5"/>
    <dgm:cxn modelId="{03F9C395-F652-449A-ADEE-BA3DAD7C99C8}" srcId="{5B1CD040-06A9-454C-B328-254E1626A618}" destId="{A618536B-826C-4163-9D2A-C169E9B4D10C}" srcOrd="1" destOrd="0" parTransId="{4F89DF60-8CDA-4A88-AAF7-7D4214F26499}" sibTransId="{46D60C55-F60F-4E5E-A0BF-ED4CE58C0E6E}"/>
    <dgm:cxn modelId="{7567B2B0-D652-4CB0-B585-AA72EDA07470}" type="presOf" srcId="{9B482D2B-1F78-4B29-99B3-258309784A0F}" destId="{C73DE0B1-044D-4D27-891B-653CB0EFA8EF}" srcOrd="1" destOrd="0" presId="urn:microsoft.com/office/officeart/2005/8/layout/vProcess5"/>
    <dgm:cxn modelId="{ADDD5ADC-0B0E-4308-9E95-807BBAB30C1B}" type="presOf" srcId="{9B482D2B-1F78-4B29-99B3-258309784A0F}" destId="{83159B48-0257-4613-BC0D-4627E4139775}" srcOrd="0" destOrd="0" presId="urn:microsoft.com/office/officeart/2005/8/layout/vProcess5"/>
    <dgm:cxn modelId="{523454F0-3457-46EF-A788-D593A55EF76C}" type="presOf" srcId="{A618536B-826C-4163-9D2A-C169E9B4D10C}" destId="{65482C3D-05E8-4DAE-945F-1262BAEFFEA0}" srcOrd="1" destOrd="0" presId="urn:microsoft.com/office/officeart/2005/8/layout/vProcess5"/>
    <dgm:cxn modelId="{281AB885-C486-4928-A310-5A562A2BD25A}" type="presParOf" srcId="{A954FBAB-BDCF-4DFA-AC68-5B84189DE112}" destId="{8BC6BF93-0A6E-43D4-854B-45E7DCA33F09}" srcOrd="0" destOrd="0" presId="urn:microsoft.com/office/officeart/2005/8/layout/vProcess5"/>
    <dgm:cxn modelId="{6F0EFB7F-F8E2-459A-ACB4-FBC5B3938C1E}" type="presParOf" srcId="{A954FBAB-BDCF-4DFA-AC68-5B84189DE112}" destId="{DC5AA1EC-1450-4C04-AA75-7B3C44760DF0}" srcOrd="1" destOrd="0" presId="urn:microsoft.com/office/officeart/2005/8/layout/vProcess5"/>
    <dgm:cxn modelId="{F4C0859B-F62B-4BD3-A859-22FCFED2AEA5}" type="presParOf" srcId="{A954FBAB-BDCF-4DFA-AC68-5B84189DE112}" destId="{028A3B58-4201-48E7-881F-84217BB0CCA8}" srcOrd="2" destOrd="0" presId="urn:microsoft.com/office/officeart/2005/8/layout/vProcess5"/>
    <dgm:cxn modelId="{427AC5CE-974D-4663-B478-01F550C2E04D}" type="presParOf" srcId="{A954FBAB-BDCF-4DFA-AC68-5B84189DE112}" destId="{83159B48-0257-4613-BC0D-4627E4139775}" srcOrd="3" destOrd="0" presId="urn:microsoft.com/office/officeart/2005/8/layout/vProcess5"/>
    <dgm:cxn modelId="{A01582EC-ECD6-44A4-BC65-AC8D80D50BF3}" type="presParOf" srcId="{A954FBAB-BDCF-4DFA-AC68-5B84189DE112}" destId="{6A1EF085-4F1B-417F-8E13-3B5884F073CF}" srcOrd="4" destOrd="0" presId="urn:microsoft.com/office/officeart/2005/8/layout/vProcess5"/>
    <dgm:cxn modelId="{487B40B0-7414-4266-9205-BDC573C38B68}" type="presParOf" srcId="{A954FBAB-BDCF-4DFA-AC68-5B84189DE112}" destId="{6B38D140-6503-4730-9BC8-6E0D859DB7B8}" srcOrd="5" destOrd="0" presId="urn:microsoft.com/office/officeart/2005/8/layout/vProcess5"/>
    <dgm:cxn modelId="{2091536E-CBF4-4813-BF30-2B526334640D}" type="presParOf" srcId="{A954FBAB-BDCF-4DFA-AC68-5B84189DE112}" destId="{F08E0C13-11A3-462F-AECD-74B0479BFA46}" srcOrd="6" destOrd="0" presId="urn:microsoft.com/office/officeart/2005/8/layout/vProcess5"/>
    <dgm:cxn modelId="{330C0ED3-DFE9-47C8-AFBC-F14E831E3A6C}" type="presParOf" srcId="{A954FBAB-BDCF-4DFA-AC68-5B84189DE112}" destId="{65482C3D-05E8-4DAE-945F-1262BAEFFEA0}" srcOrd="7" destOrd="0" presId="urn:microsoft.com/office/officeart/2005/8/layout/vProcess5"/>
    <dgm:cxn modelId="{7AF040CC-0EA4-4996-905E-48E98836A2DA}" type="presParOf" srcId="{A954FBAB-BDCF-4DFA-AC68-5B84189DE112}" destId="{C73DE0B1-044D-4D27-891B-653CB0EFA8E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0A76EF-A565-4207-89D5-B09D49D6B898}" type="doc">
      <dgm:prSet loTypeId="urn:microsoft.com/office/officeart/2005/8/layout/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607F9C6-2224-4509-8DA0-3621F1923FDC}">
      <dgm:prSet phldrT="[Text]"/>
      <dgm:spPr/>
      <dgm:t>
        <a:bodyPr/>
        <a:lstStyle/>
        <a:p>
          <a:r>
            <a:rPr lang="en-US"/>
            <a:t>Labeling the data </a:t>
          </a:r>
        </a:p>
      </dgm:t>
    </dgm:pt>
    <dgm:pt modelId="{7C77A4F8-FD3B-407B-BEDB-9379D58D02E9}" type="parTrans" cxnId="{3909AEDD-A323-4D94-9B7B-7E54A4A06276}">
      <dgm:prSet/>
      <dgm:spPr/>
      <dgm:t>
        <a:bodyPr/>
        <a:lstStyle/>
        <a:p>
          <a:endParaRPr lang="en-US"/>
        </a:p>
      </dgm:t>
    </dgm:pt>
    <dgm:pt modelId="{463FB028-2801-405C-9739-182D66AF58BB}" type="sibTrans" cxnId="{3909AEDD-A323-4D94-9B7B-7E54A4A06276}">
      <dgm:prSet/>
      <dgm:spPr/>
      <dgm:t>
        <a:bodyPr/>
        <a:lstStyle/>
        <a:p>
          <a:endParaRPr lang="en-US"/>
        </a:p>
      </dgm:t>
    </dgm:pt>
    <dgm:pt modelId="{7981B61B-B21C-474C-A6A5-C4BC393F175D}">
      <dgm:prSet phldrT="[Text]"/>
      <dgm:spPr/>
      <dgm:t>
        <a:bodyPr/>
        <a:lstStyle/>
        <a:p>
          <a:r>
            <a:rPr lang="en-US"/>
            <a:t>Setup the environment</a:t>
          </a:r>
        </a:p>
      </dgm:t>
    </dgm:pt>
    <dgm:pt modelId="{50605117-DF95-45A9-97FB-7C15D47503F4}" type="parTrans" cxnId="{A98AE30B-14A4-4B93-885F-C6F34CC6F12E}">
      <dgm:prSet/>
      <dgm:spPr/>
      <dgm:t>
        <a:bodyPr/>
        <a:lstStyle/>
        <a:p>
          <a:endParaRPr lang="en-US"/>
        </a:p>
      </dgm:t>
    </dgm:pt>
    <dgm:pt modelId="{45BCCC76-8060-4E19-B707-944192964C38}" type="sibTrans" cxnId="{A98AE30B-14A4-4B93-885F-C6F34CC6F12E}">
      <dgm:prSet/>
      <dgm:spPr/>
      <dgm:t>
        <a:bodyPr/>
        <a:lstStyle/>
        <a:p>
          <a:endParaRPr lang="en-US"/>
        </a:p>
      </dgm:t>
    </dgm:pt>
    <dgm:pt modelId="{BD314153-72F1-40F4-B2A4-4E16C3FD40FA}">
      <dgm:prSet phldrT="[Text]"/>
      <dgm:spPr/>
      <dgm:t>
        <a:bodyPr/>
        <a:lstStyle/>
        <a:p>
          <a:r>
            <a:rPr lang="en-US" dirty="0"/>
            <a:t>Download and adapt the code</a:t>
          </a:r>
        </a:p>
      </dgm:t>
    </dgm:pt>
    <dgm:pt modelId="{65ED9513-CB15-4DA5-991D-196E5E3364D1}" type="parTrans" cxnId="{0CC6A0A5-9AD8-424D-B5B1-50E6978D2EE2}">
      <dgm:prSet/>
      <dgm:spPr/>
      <dgm:t>
        <a:bodyPr/>
        <a:lstStyle/>
        <a:p>
          <a:endParaRPr lang="en-US"/>
        </a:p>
      </dgm:t>
    </dgm:pt>
    <dgm:pt modelId="{E57B5451-C977-4D47-8D87-C122BD2EA588}" type="sibTrans" cxnId="{0CC6A0A5-9AD8-424D-B5B1-50E6978D2EE2}">
      <dgm:prSet/>
      <dgm:spPr/>
      <dgm:t>
        <a:bodyPr/>
        <a:lstStyle/>
        <a:p>
          <a:endParaRPr lang="en-US"/>
        </a:p>
      </dgm:t>
    </dgm:pt>
    <dgm:pt modelId="{68C6A95B-BF89-442B-9EB4-3C4357360B01}">
      <dgm:prSet phldrT="[Text]"/>
      <dgm:spPr/>
      <dgm:t>
        <a:bodyPr/>
        <a:lstStyle/>
        <a:p>
          <a:r>
            <a:rPr lang="en-US" dirty="0"/>
            <a:t>Train and Visualize</a:t>
          </a:r>
        </a:p>
      </dgm:t>
    </dgm:pt>
    <dgm:pt modelId="{6AEF88F1-A9C4-40AA-8A61-40EF78D48DF7}" type="parTrans" cxnId="{B52B7AFD-AF1E-4ADB-BA48-F14FE9FEDE76}">
      <dgm:prSet/>
      <dgm:spPr/>
      <dgm:t>
        <a:bodyPr/>
        <a:lstStyle/>
        <a:p>
          <a:endParaRPr lang="en-US"/>
        </a:p>
      </dgm:t>
    </dgm:pt>
    <dgm:pt modelId="{0D258D54-3B66-42EB-BFE8-4EEAE1E09268}" type="sibTrans" cxnId="{B52B7AFD-AF1E-4ADB-BA48-F14FE9FEDE76}">
      <dgm:prSet/>
      <dgm:spPr/>
      <dgm:t>
        <a:bodyPr/>
        <a:lstStyle/>
        <a:p>
          <a:endParaRPr lang="en-US"/>
        </a:p>
      </dgm:t>
    </dgm:pt>
    <dgm:pt modelId="{E27DA41D-6811-48AD-94E2-1624762996AA}">
      <dgm:prSet/>
      <dgm:spPr/>
      <dgm:t>
        <a:bodyPr/>
        <a:lstStyle/>
        <a:p>
          <a:r>
            <a:rPr lang="en-US"/>
            <a:t>Transforming data</a:t>
          </a:r>
        </a:p>
      </dgm:t>
    </dgm:pt>
    <dgm:pt modelId="{242CCAFC-A961-4065-BE63-7F9DD77A353B}" type="parTrans" cxnId="{005E5CB0-2C8D-4390-9F2B-97DE8C419392}">
      <dgm:prSet/>
      <dgm:spPr/>
      <dgm:t>
        <a:bodyPr/>
        <a:lstStyle/>
        <a:p>
          <a:endParaRPr lang="en-US"/>
        </a:p>
      </dgm:t>
    </dgm:pt>
    <dgm:pt modelId="{8BC630EA-8B46-4E05-A806-406C2BE2033A}" type="sibTrans" cxnId="{005E5CB0-2C8D-4390-9F2B-97DE8C419392}">
      <dgm:prSet/>
      <dgm:spPr/>
      <dgm:t>
        <a:bodyPr/>
        <a:lstStyle/>
        <a:p>
          <a:endParaRPr lang="en-US"/>
        </a:p>
      </dgm:t>
    </dgm:pt>
    <dgm:pt modelId="{D7A20708-07E9-4E10-99F4-9BD274A92E55}">
      <dgm:prSet/>
      <dgm:spPr/>
      <dgm:t>
        <a:bodyPr/>
        <a:lstStyle/>
        <a:p>
          <a:r>
            <a:rPr lang="en-US" dirty="0"/>
            <a:t>Choosing an algorithm</a:t>
          </a:r>
        </a:p>
      </dgm:t>
    </dgm:pt>
    <dgm:pt modelId="{F7244969-7953-4CCF-8DF8-BA066AF606E6}" type="parTrans" cxnId="{C819A39B-B57A-455F-BB75-451C1A939B90}">
      <dgm:prSet/>
      <dgm:spPr/>
      <dgm:t>
        <a:bodyPr/>
        <a:lstStyle/>
        <a:p>
          <a:endParaRPr lang="en-US"/>
        </a:p>
      </dgm:t>
    </dgm:pt>
    <dgm:pt modelId="{67425AA2-6183-4B52-B843-09B451FC6432}" type="sibTrans" cxnId="{C819A39B-B57A-455F-BB75-451C1A939B90}">
      <dgm:prSet/>
      <dgm:spPr/>
      <dgm:t>
        <a:bodyPr/>
        <a:lstStyle/>
        <a:p>
          <a:endParaRPr lang="en-US"/>
        </a:p>
      </dgm:t>
    </dgm:pt>
    <dgm:pt modelId="{D596F69F-F36A-47A9-A40B-5909D09F78EC}" type="pres">
      <dgm:prSet presAssocID="{230A76EF-A565-4207-89D5-B09D49D6B898}" presName="diagram" presStyleCnt="0">
        <dgm:presLayoutVars>
          <dgm:dir/>
          <dgm:resizeHandles val="exact"/>
        </dgm:presLayoutVars>
      </dgm:prSet>
      <dgm:spPr/>
    </dgm:pt>
    <dgm:pt modelId="{662DEB38-1374-4EBB-B4B4-1FD4733687D3}" type="pres">
      <dgm:prSet presAssocID="{E27DA41D-6811-48AD-94E2-1624762996AA}" presName="node" presStyleLbl="node1" presStyleIdx="0" presStyleCnt="6">
        <dgm:presLayoutVars>
          <dgm:bulletEnabled val="1"/>
        </dgm:presLayoutVars>
      </dgm:prSet>
      <dgm:spPr/>
    </dgm:pt>
    <dgm:pt modelId="{F5FD571E-BE88-402C-8DBC-CE2E62518A74}" type="pres">
      <dgm:prSet presAssocID="{8BC630EA-8B46-4E05-A806-406C2BE2033A}" presName="sibTrans" presStyleLbl="sibTrans2D1" presStyleIdx="0" presStyleCnt="5"/>
      <dgm:spPr/>
    </dgm:pt>
    <dgm:pt modelId="{A51907D9-BB00-46BD-BE5B-832076573AB6}" type="pres">
      <dgm:prSet presAssocID="{8BC630EA-8B46-4E05-A806-406C2BE2033A}" presName="connectorText" presStyleLbl="sibTrans2D1" presStyleIdx="0" presStyleCnt="5"/>
      <dgm:spPr/>
    </dgm:pt>
    <dgm:pt modelId="{12A9EFB3-1341-4BF9-B0BF-1AFCC507B681}" type="pres">
      <dgm:prSet presAssocID="{D7A20708-07E9-4E10-99F4-9BD274A92E55}" presName="node" presStyleLbl="node1" presStyleIdx="1" presStyleCnt="6">
        <dgm:presLayoutVars>
          <dgm:bulletEnabled val="1"/>
        </dgm:presLayoutVars>
      </dgm:prSet>
      <dgm:spPr/>
    </dgm:pt>
    <dgm:pt modelId="{06BAB59F-C3DC-4348-8F08-E3C21CA34DBA}" type="pres">
      <dgm:prSet presAssocID="{67425AA2-6183-4B52-B843-09B451FC6432}" presName="sibTrans" presStyleLbl="sibTrans2D1" presStyleIdx="1" presStyleCnt="5"/>
      <dgm:spPr/>
    </dgm:pt>
    <dgm:pt modelId="{083C1425-8B0E-497F-8EB6-59359BD2889F}" type="pres">
      <dgm:prSet presAssocID="{67425AA2-6183-4B52-B843-09B451FC6432}" presName="connectorText" presStyleLbl="sibTrans2D1" presStyleIdx="1" presStyleCnt="5"/>
      <dgm:spPr/>
    </dgm:pt>
    <dgm:pt modelId="{52B47AD7-1B62-4B43-9695-A3F627EA52E8}" type="pres">
      <dgm:prSet presAssocID="{9607F9C6-2224-4509-8DA0-3621F1923FDC}" presName="node" presStyleLbl="node1" presStyleIdx="2" presStyleCnt="6">
        <dgm:presLayoutVars>
          <dgm:bulletEnabled val="1"/>
        </dgm:presLayoutVars>
      </dgm:prSet>
      <dgm:spPr/>
    </dgm:pt>
    <dgm:pt modelId="{474BB0C3-10F5-4642-B997-A8534FDB27FD}" type="pres">
      <dgm:prSet presAssocID="{463FB028-2801-405C-9739-182D66AF58BB}" presName="sibTrans" presStyleLbl="sibTrans2D1" presStyleIdx="2" presStyleCnt="5"/>
      <dgm:spPr/>
    </dgm:pt>
    <dgm:pt modelId="{81A656CA-232B-4658-BC3A-E1EE37B057BE}" type="pres">
      <dgm:prSet presAssocID="{463FB028-2801-405C-9739-182D66AF58BB}" presName="connectorText" presStyleLbl="sibTrans2D1" presStyleIdx="2" presStyleCnt="5"/>
      <dgm:spPr/>
    </dgm:pt>
    <dgm:pt modelId="{F44107D4-68F9-4361-A2A9-8DE4EF61F820}" type="pres">
      <dgm:prSet presAssocID="{7981B61B-B21C-474C-A6A5-C4BC393F175D}" presName="node" presStyleLbl="node1" presStyleIdx="3" presStyleCnt="6">
        <dgm:presLayoutVars>
          <dgm:bulletEnabled val="1"/>
        </dgm:presLayoutVars>
      </dgm:prSet>
      <dgm:spPr/>
    </dgm:pt>
    <dgm:pt modelId="{F4707E99-5519-487F-8C5F-A189C4184C57}" type="pres">
      <dgm:prSet presAssocID="{45BCCC76-8060-4E19-B707-944192964C38}" presName="sibTrans" presStyleLbl="sibTrans2D1" presStyleIdx="3" presStyleCnt="5"/>
      <dgm:spPr/>
    </dgm:pt>
    <dgm:pt modelId="{11A566C9-99AC-4BEC-BFDD-14036E89086E}" type="pres">
      <dgm:prSet presAssocID="{45BCCC76-8060-4E19-B707-944192964C38}" presName="connectorText" presStyleLbl="sibTrans2D1" presStyleIdx="3" presStyleCnt="5"/>
      <dgm:spPr/>
    </dgm:pt>
    <dgm:pt modelId="{223AB074-68B3-4CFB-821E-735321ED91FB}" type="pres">
      <dgm:prSet presAssocID="{BD314153-72F1-40F4-B2A4-4E16C3FD40FA}" presName="node" presStyleLbl="node1" presStyleIdx="4" presStyleCnt="6">
        <dgm:presLayoutVars>
          <dgm:bulletEnabled val="1"/>
        </dgm:presLayoutVars>
      </dgm:prSet>
      <dgm:spPr/>
    </dgm:pt>
    <dgm:pt modelId="{32112019-3B14-4C44-9E10-67DBE8865B18}" type="pres">
      <dgm:prSet presAssocID="{E57B5451-C977-4D47-8D87-C122BD2EA588}" presName="sibTrans" presStyleLbl="sibTrans2D1" presStyleIdx="4" presStyleCnt="5"/>
      <dgm:spPr/>
    </dgm:pt>
    <dgm:pt modelId="{F9808954-84BD-4335-8F33-83EF6E0EE364}" type="pres">
      <dgm:prSet presAssocID="{E57B5451-C977-4D47-8D87-C122BD2EA588}" presName="connectorText" presStyleLbl="sibTrans2D1" presStyleIdx="4" presStyleCnt="5"/>
      <dgm:spPr/>
    </dgm:pt>
    <dgm:pt modelId="{8B0475DD-572F-4B79-B4E8-52402EF9418D}" type="pres">
      <dgm:prSet presAssocID="{68C6A95B-BF89-442B-9EB4-3C4357360B01}" presName="node" presStyleLbl="node1" presStyleIdx="5" presStyleCnt="6">
        <dgm:presLayoutVars>
          <dgm:bulletEnabled val="1"/>
        </dgm:presLayoutVars>
      </dgm:prSet>
      <dgm:spPr/>
    </dgm:pt>
  </dgm:ptLst>
  <dgm:cxnLst>
    <dgm:cxn modelId="{D36B8805-AC10-4F96-BFF5-92823E1706A3}" type="presOf" srcId="{E57B5451-C977-4D47-8D87-C122BD2EA588}" destId="{F9808954-84BD-4335-8F33-83EF6E0EE364}" srcOrd="1" destOrd="0" presId="urn:microsoft.com/office/officeart/2005/8/layout/process5"/>
    <dgm:cxn modelId="{A98AE30B-14A4-4B93-885F-C6F34CC6F12E}" srcId="{230A76EF-A565-4207-89D5-B09D49D6B898}" destId="{7981B61B-B21C-474C-A6A5-C4BC393F175D}" srcOrd="3" destOrd="0" parTransId="{50605117-DF95-45A9-97FB-7C15D47503F4}" sibTransId="{45BCCC76-8060-4E19-B707-944192964C38}"/>
    <dgm:cxn modelId="{DC6EFA16-D4F0-485B-8517-C18F038A73F3}" type="presOf" srcId="{BD314153-72F1-40F4-B2A4-4E16C3FD40FA}" destId="{223AB074-68B3-4CFB-821E-735321ED91FB}" srcOrd="0" destOrd="0" presId="urn:microsoft.com/office/officeart/2005/8/layout/process5"/>
    <dgm:cxn modelId="{109F6C35-CB9E-48CE-A997-886C79FEFA42}" type="presOf" srcId="{E57B5451-C977-4D47-8D87-C122BD2EA588}" destId="{32112019-3B14-4C44-9E10-67DBE8865B18}" srcOrd="0" destOrd="0" presId="urn:microsoft.com/office/officeart/2005/8/layout/process5"/>
    <dgm:cxn modelId="{5B36955B-0D57-4435-AF40-CCA73E23961E}" type="presOf" srcId="{9607F9C6-2224-4509-8DA0-3621F1923FDC}" destId="{52B47AD7-1B62-4B43-9695-A3F627EA52E8}" srcOrd="0" destOrd="0" presId="urn:microsoft.com/office/officeart/2005/8/layout/process5"/>
    <dgm:cxn modelId="{B45B0762-6A91-45B6-A6F9-8E0B3886791F}" type="presOf" srcId="{8BC630EA-8B46-4E05-A806-406C2BE2033A}" destId="{A51907D9-BB00-46BD-BE5B-832076573AB6}" srcOrd="1" destOrd="0" presId="urn:microsoft.com/office/officeart/2005/8/layout/process5"/>
    <dgm:cxn modelId="{F79C4742-D987-4498-A61D-28F162DF5918}" type="presOf" srcId="{68C6A95B-BF89-442B-9EB4-3C4357360B01}" destId="{8B0475DD-572F-4B79-B4E8-52402EF9418D}" srcOrd="0" destOrd="0" presId="urn:microsoft.com/office/officeart/2005/8/layout/process5"/>
    <dgm:cxn modelId="{14FCA76D-127F-42CD-BAEC-2073B015CCF1}" type="presOf" srcId="{463FB028-2801-405C-9739-182D66AF58BB}" destId="{81A656CA-232B-4658-BC3A-E1EE37B057BE}" srcOrd="1" destOrd="0" presId="urn:microsoft.com/office/officeart/2005/8/layout/process5"/>
    <dgm:cxn modelId="{B1043A4E-A667-4CC1-9903-7D3A6532EC8D}" type="presOf" srcId="{45BCCC76-8060-4E19-B707-944192964C38}" destId="{F4707E99-5519-487F-8C5F-A189C4184C57}" srcOrd="0" destOrd="0" presId="urn:microsoft.com/office/officeart/2005/8/layout/process5"/>
    <dgm:cxn modelId="{7FAFCA55-B618-48E3-A022-F485F23824EB}" type="presOf" srcId="{67425AA2-6183-4B52-B843-09B451FC6432}" destId="{083C1425-8B0E-497F-8EB6-59359BD2889F}" srcOrd="1" destOrd="0" presId="urn:microsoft.com/office/officeart/2005/8/layout/process5"/>
    <dgm:cxn modelId="{19B03D84-3873-4302-878A-8F8B0FCDE9D2}" type="presOf" srcId="{463FB028-2801-405C-9739-182D66AF58BB}" destId="{474BB0C3-10F5-4642-B997-A8534FDB27FD}" srcOrd="0" destOrd="0" presId="urn:microsoft.com/office/officeart/2005/8/layout/process5"/>
    <dgm:cxn modelId="{BC181A8A-8D5E-4AFA-A497-937A74B2E11E}" type="presOf" srcId="{E27DA41D-6811-48AD-94E2-1624762996AA}" destId="{662DEB38-1374-4EBB-B4B4-1FD4733687D3}" srcOrd="0" destOrd="0" presId="urn:microsoft.com/office/officeart/2005/8/layout/process5"/>
    <dgm:cxn modelId="{11C7348A-0658-497B-BE00-DC0C6C9E8BE1}" type="presOf" srcId="{45BCCC76-8060-4E19-B707-944192964C38}" destId="{11A566C9-99AC-4BEC-BFDD-14036E89086E}" srcOrd="1" destOrd="0" presId="urn:microsoft.com/office/officeart/2005/8/layout/process5"/>
    <dgm:cxn modelId="{27D7BB92-2607-45AE-A7CF-A5AC38FD7E70}" type="presOf" srcId="{230A76EF-A565-4207-89D5-B09D49D6B898}" destId="{D596F69F-F36A-47A9-A40B-5909D09F78EC}" srcOrd="0" destOrd="0" presId="urn:microsoft.com/office/officeart/2005/8/layout/process5"/>
    <dgm:cxn modelId="{C819A39B-B57A-455F-BB75-451C1A939B90}" srcId="{230A76EF-A565-4207-89D5-B09D49D6B898}" destId="{D7A20708-07E9-4E10-99F4-9BD274A92E55}" srcOrd="1" destOrd="0" parTransId="{F7244969-7953-4CCF-8DF8-BA066AF606E6}" sibTransId="{67425AA2-6183-4B52-B843-09B451FC6432}"/>
    <dgm:cxn modelId="{0CC6A0A5-9AD8-424D-B5B1-50E6978D2EE2}" srcId="{230A76EF-A565-4207-89D5-B09D49D6B898}" destId="{BD314153-72F1-40F4-B2A4-4E16C3FD40FA}" srcOrd="4" destOrd="0" parTransId="{65ED9513-CB15-4DA5-991D-196E5E3364D1}" sibTransId="{E57B5451-C977-4D47-8D87-C122BD2EA588}"/>
    <dgm:cxn modelId="{E54077AB-01AE-4818-8710-2AC436FCCA4B}" type="presOf" srcId="{8BC630EA-8B46-4E05-A806-406C2BE2033A}" destId="{F5FD571E-BE88-402C-8DBC-CE2E62518A74}" srcOrd="0" destOrd="0" presId="urn:microsoft.com/office/officeart/2005/8/layout/process5"/>
    <dgm:cxn modelId="{005E5CB0-2C8D-4390-9F2B-97DE8C419392}" srcId="{230A76EF-A565-4207-89D5-B09D49D6B898}" destId="{E27DA41D-6811-48AD-94E2-1624762996AA}" srcOrd="0" destOrd="0" parTransId="{242CCAFC-A961-4065-BE63-7F9DD77A353B}" sibTransId="{8BC630EA-8B46-4E05-A806-406C2BE2033A}"/>
    <dgm:cxn modelId="{5504FAD1-75B7-4288-BBB5-0275096DB32E}" type="presOf" srcId="{7981B61B-B21C-474C-A6A5-C4BC393F175D}" destId="{F44107D4-68F9-4361-A2A9-8DE4EF61F820}" srcOrd="0" destOrd="0" presId="urn:microsoft.com/office/officeart/2005/8/layout/process5"/>
    <dgm:cxn modelId="{3909AEDD-A323-4D94-9B7B-7E54A4A06276}" srcId="{230A76EF-A565-4207-89D5-B09D49D6B898}" destId="{9607F9C6-2224-4509-8DA0-3621F1923FDC}" srcOrd="2" destOrd="0" parTransId="{7C77A4F8-FD3B-407B-BEDB-9379D58D02E9}" sibTransId="{463FB028-2801-405C-9739-182D66AF58BB}"/>
    <dgm:cxn modelId="{C7267DF7-19B2-4961-9BC9-59B7DAC5E54A}" type="presOf" srcId="{D7A20708-07E9-4E10-99F4-9BD274A92E55}" destId="{12A9EFB3-1341-4BF9-B0BF-1AFCC507B681}" srcOrd="0" destOrd="0" presId="urn:microsoft.com/office/officeart/2005/8/layout/process5"/>
    <dgm:cxn modelId="{E6CBF5F7-1291-475B-84B9-882C72492809}" type="presOf" srcId="{67425AA2-6183-4B52-B843-09B451FC6432}" destId="{06BAB59F-C3DC-4348-8F08-E3C21CA34DBA}" srcOrd="0" destOrd="0" presId="urn:microsoft.com/office/officeart/2005/8/layout/process5"/>
    <dgm:cxn modelId="{B52B7AFD-AF1E-4ADB-BA48-F14FE9FEDE76}" srcId="{230A76EF-A565-4207-89D5-B09D49D6B898}" destId="{68C6A95B-BF89-442B-9EB4-3C4357360B01}" srcOrd="5" destOrd="0" parTransId="{6AEF88F1-A9C4-40AA-8A61-40EF78D48DF7}" sibTransId="{0D258D54-3B66-42EB-BFE8-4EEAE1E09268}"/>
    <dgm:cxn modelId="{8B4403FF-8E43-4EC1-BA88-9CAC6D99D394}" type="presParOf" srcId="{D596F69F-F36A-47A9-A40B-5909D09F78EC}" destId="{662DEB38-1374-4EBB-B4B4-1FD4733687D3}" srcOrd="0" destOrd="0" presId="urn:microsoft.com/office/officeart/2005/8/layout/process5"/>
    <dgm:cxn modelId="{86DAD909-8776-405B-84E8-2E2EE4121640}" type="presParOf" srcId="{D596F69F-F36A-47A9-A40B-5909D09F78EC}" destId="{F5FD571E-BE88-402C-8DBC-CE2E62518A74}" srcOrd="1" destOrd="0" presId="urn:microsoft.com/office/officeart/2005/8/layout/process5"/>
    <dgm:cxn modelId="{DA5EC66E-DF1A-47A4-9B26-8E209C35E264}" type="presParOf" srcId="{F5FD571E-BE88-402C-8DBC-CE2E62518A74}" destId="{A51907D9-BB00-46BD-BE5B-832076573AB6}" srcOrd="0" destOrd="0" presId="urn:microsoft.com/office/officeart/2005/8/layout/process5"/>
    <dgm:cxn modelId="{0B422762-D863-44E5-A1B8-9F60BE240656}" type="presParOf" srcId="{D596F69F-F36A-47A9-A40B-5909D09F78EC}" destId="{12A9EFB3-1341-4BF9-B0BF-1AFCC507B681}" srcOrd="2" destOrd="0" presId="urn:microsoft.com/office/officeart/2005/8/layout/process5"/>
    <dgm:cxn modelId="{A2A31E32-058F-4FA1-95E4-978548EF1B15}" type="presParOf" srcId="{D596F69F-F36A-47A9-A40B-5909D09F78EC}" destId="{06BAB59F-C3DC-4348-8F08-E3C21CA34DBA}" srcOrd="3" destOrd="0" presId="urn:microsoft.com/office/officeart/2005/8/layout/process5"/>
    <dgm:cxn modelId="{2659453E-AAB0-4C33-9D58-11ADC1EA71A9}" type="presParOf" srcId="{06BAB59F-C3DC-4348-8F08-E3C21CA34DBA}" destId="{083C1425-8B0E-497F-8EB6-59359BD2889F}" srcOrd="0" destOrd="0" presId="urn:microsoft.com/office/officeart/2005/8/layout/process5"/>
    <dgm:cxn modelId="{6DE3A2E7-217F-42C7-86CE-687FF116A82D}" type="presParOf" srcId="{D596F69F-F36A-47A9-A40B-5909D09F78EC}" destId="{52B47AD7-1B62-4B43-9695-A3F627EA52E8}" srcOrd="4" destOrd="0" presId="urn:microsoft.com/office/officeart/2005/8/layout/process5"/>
    <dgm:cxn modelId="{C282FAED-7925-4E92-8C02-4168E2FCF205}" type="presParOf" srcId="{D596F69F-F36A-47A9-A40B-5909D09F78EC}" destId="{474BB0C3-10F5-4642-B997-A8534FDB27FD}" srcOrd="5" destOrd="0" presId="urn:microsoft.com/office/officeart/2005/8/layout/process5"/>
    <dgm:cxn modelId="{02F7A3FC-3305-4C10-BB61-F5428F799817}" type="presParOf" srcId="{474BB0C3-10F5-4642-B997-A8534FDB27FD}" destId="{81A656CA-232B-4658-BC3A-E1EE37B057BE}" srcOrd="0" destOrd="0" presId="urn:microsoft.com/office/officeart/2005/8/layout/process5"/>
    <dgm:cxn modelId="{06EEFC22-ECE1-4687-9688-B44261D6ED65}" type="presParOf" srcId="{D596F69F-F36A-47A9-A40B-5909D09F78EC}" destId="{F44107D4-68F9-4361-A2A9-8DE4EF61F820}" srcOrd="6" destOrd="0" presId="urn:microsoft.com/office/officeart/2005/8/layout/process5"/>
    <dgm:cxn modelId="{F583C2E8-614C-4AB7-BC78-84E2F58B6DBF}" type="presParOf" srcId="{D596F69F-F36A-47A9-A40B-5909D09F78EC}" destId="{F4707E99-5519-487F-8C5F-A189C4184C57}" srcOrd="7" destOrd="0" presId="urn:microsoft.com/office/officeart/2005/8/layout/process5"/>
    <dgm:cxn modelId="{66A86919-D89D-4FFF-898F-D02258B6AB58}" type="presParOf" srcId="{F4707E99-5519-487F-8C5F-A189C4184C57}" destId="{11A566C9-99AC-4BEC-BFDD-14036E89086E}" srcOrd="0" destOrd="0" presId="urn:microsoft.com/office/officeart/2005/8/layout/process5"/>
    <dgm:cxn modelId="{B18A7B6C-35E1-4445-8636-014A5D28F77E}" type="presParOf" srcId="{D596F69F-F36A-47A9-A40B-5909D09F78EC}" destId="{223AB074-68B3-4CFB-821E-735321ED91FB}" srcOrd="8" destOrd="0" presId="urn:microsoft.com/office/officeart/2005/8/layout/process5"/>
    <dgm:cxn modelId="{D263FABD-F111-4A77-B4AE-F91C282C9F1C}" type="presParOf" srcId="{D596F69F-F36A-47A9-A40B-5909D09F78EC}" destId="{32112019-3B14-4C44-9E10-67DBE8865B18}" srcOrd="9" destOrd="0" presId="urn:microsoft.com/office/officeart/2005/8/layout/process5"/>
    <dgm:cxn modelId="{8755D07E-92CC-419F-A0A5-A9D2E8E05A98}" type="presParOf" srcId="{32112019-3B14-4C44-9E10-67DBE8865B18}" destId="{F9808954-84BD-4335-8F33-83EF6E0EE364}" srcOrd="0" destOrd="0" presId="urn:microsoft.com/office/officeart/2005/8/layout/process5"/>
    <dgm:cxn modelId="{B5FC6196-5228-47FE-8D03-69A3E07DEB49}" type="presParOf" srcId="{D596F69F-F36A-47A9-A40B-5909D09F78EC}" destId="{8B0475DD-572F-4B79-B4E8-52402EF9418D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AA1EC-1450-4C04-AA75-7B3C44760DF0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LiDAR scan was used in a tunnel- Tunnel Mont Royale located in Montreal, Canada of approximately 500metres which generated a large amount of point cloud data.</a:t>
          </a:r>
        </a:p>
      </dsp:txBody>
      <dsp:txXfrm>
        <a:off x="38234" y="38234"/>
        <a:ext cx="7529629" cy="1228933"/>
      </dsp:txXfrm>
    </dsp:sp>
    <dsp:sp modelId="{028A3B58-4201-48E7-881F-84217BB0CCA8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My aim was to identify the locations of different materials in this tunnel using the point cloud data which was converted to images.</a:t>
          </a:r>
        </a:p>
      </dsp:txBody>
      <dsp:txXfrm>
        <a:off x="826903" y="1561202"/>
        <a:ext cx="7224611" cy="1228933"/>
      </dsp:txXfrm>
    </dsp:sp>
    <dsp:sp modelId="{83159B48-0257-4613-BC0D-4627E4139775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do this I Implemented a Object Detection algorithm called YOLO - Darkflow</a:t>
          </a:r>
        </a:p>
      </dsp:txBody>
      <dsp:txXfrm>
        <a:off x="1615573" y="3084170"/>
        <a:ext cx="7224611" cy="1228933"/>
      </dsp:txXfrm>
    </dsp:sp>
    <dsp:sp modelId="{6A1EF085-4F1B-417F-8E13-3B5884F073CF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6B38D140-6503-4730-9BC8-6E0D859DB7B8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DEB38-1374-4EBB-B4B4-1FD4733687D3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Transforming data</a:t>
          </a:r>
        </a:p>
      </dsp:txBody>
      <dsp:txXfrm>
        <a:off x="144776" y="50451"/>
        <a:ext cx="2620721" cy="1534246"/>
      </dsp:txXfrm>
    </dsp:sp>
    <dsp:sp modelId="{F5FD571E-BE88-402C-8DBC-CE2E62518A74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052255" y="615490"/>
        <a:ext cx="403082" cy="404168"/>
      </dsp:txXfrm>
    </dsp:sp>
    <dsp:sp modelId="{12A9EFB3-1341-4BF9-B0BF-1AFCC507B681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Choosing an algorithm</a:t>
          </a:r>
        </a:p>
      </dsp:txBody>
      <dsp:txXfrm>
        <a:off x="3947439" y="50451"/>
        <a:ext cx="2620721" cy="1534246"/>
      </dsp:txXfrm>
    </dsp:sp>
    <dsp:sp modelId="{06BAB59F-C3DC-4348-8F08-E3C21CA34DBA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854918" y="615490"/>
        <a:ext cx="403082" cy="404168"/>
      </dsp:txXfrm>
    </dsp:sp>
    <dsp:sp modelId="{52B47AD7-1B62-4B43-9695-A3F627EA52E8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Labeling the data </a:t>
          </a:r>
        </a:p>
      </dsp:txBody>
      <dsp:txXfrm>
        <a:off x="7750101" y="50451"/>
        <a:ext cx="2620721" cy="1534246"/>
      </dsp:txXfrm>
    </dsp:sp>
    <dsp:sp modelId="{474BB0C3-10F5-4642-B997-A8534FDB27FD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8858378" y="1871456"/>
        <a:ext cx="404168" cy="403082"/>
      </dsp:txXfrm>
    </dsp:sp>
    <dsp:sp modelId="{F44107D4-68F9-4361-A2A9-8DE4EF61F820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Setup the environment</a:t>
          </a:r>
        </a:p>
      </dsp:txBody>
      <dsp:txXfrm>
        <a:off x="7750101" y="2766639"/>
        <a:ext cx="2620721" cy="1534246"/>
      </dsp:txXfrm>
    </dsp:sp>
    <dsp:sp modelId="{F4707E99-5519-487F-8C5F-A189C4184C57}">
      <dsp:nvSpPr>
        <dsp:cNvPr id="0" name=""/>
        <dsp:cNvSpPr/>
      </dsp:nvSpPr>
      <dsp:spPr>
        <a:xfrm rot="10800000">
          <a:off x="6887512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7060261" y="3331678"/>
        <a:ext cx="403082" cy="404168"/>
      </dsp:txXfrm>
    </dsp:sp>
    <dsp:sp modelId="{223AB074-68B3-4CFB-821E-735321ED91FB}">
      <dsp:nvSpPr>
        <dsp:cNvPr id="0" name=""/>
        <dsp:cNvSpPr/>
      </dsp:nvSpPr>
      <dsp:spPr>
        <a:xfrm>
          <a:off x="3899706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Download and adapt the code</a:t>
          </a:r>
        </a:p>
      </dsp:txBody>
      <dsp:txXfrm>
        <a:off x="3947439" y="2766639"/>
        <a:ext cx="2620721" cy="1534246"/>
      </dsp:txXfrm>
    </dsp:sp>
    <dsp:sp modelId="{32112019-3B14-4C44-9E10-67DBE8865B18}">
      <dsp:nvSpPr>
        <dsp:cNvPr id="0" name=""/>
        <dsp:cNvSpPr/>
      </dsp:nvSpPr>
      <dsp:spPr>
        <a:xfrm rot="10800000">
          <a:off x="3084849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3257598" y="3331678"/>
        <a:ext cx="403082" cy="404168"/>
      </dsp:txXfrm>
    </dsp:sp>
    <dsp:sp modelId="{8B0475DD-572F-4B79-B4E8-52402EF9418D}">
      <dsp:nvSpPr>
        <dsp:cNvPr id="0" name=""/>
        <dsp:cNvSpPr/>
      </dsp:nvSpPr>
      <dsp:spPr>
        <a:xfrm>
          <a:off x="97043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Train and Visualize</a:t>
          </a:r>
        </a:p>
      </dsp:txBody>
      <dsp:txXfrm>
        <a:off x="144776" y="2766639"/>
        <a:ext cx="2620721" cy="1534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58008-A199-49E0-BD66-64C131F00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BA0AF-868C-4DD1-BEC3-D4B66C6F3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DB6F0-4813-437C-9F37-31A780A1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22E73-561D-4502-9CC7-FC71531D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9E1CA-8843-4FA0-A470-9859049B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9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7A59-7B36-41A8-9EA8-EE34537C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9CB99-D6E8-4C19-A926-E8AB6F94B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3018-2C7F-4802-8347-AC078C7F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941E7-B0D4-4465-9C62-BC116901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35105-8493-4DB7-B3F3-CB4FF5F1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67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61CCE1-1EDF-4731-8FD0-93A729DF6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DE1D6-BDD7-4E10-B8D4-190A72CD7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7A554-B32E-4D60-A95A-5D74F5D3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14DA-62BB-4EF3-9D95-D5DE109B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29233-4089-4BD2-9B49-35E43666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99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A9C0-E844-4A62-8964-B03C38EC3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1D31F-42E2-4DFE-8EC9-072EBAC33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730AF-2CD3-4B31-92BB-DBB246B1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5114-9D8E-442E-9CFA-4B2C6A4D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DBA7-7E76-415A-805B-F095BEDA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7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F403-8283-4958-8779-08582272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C2F3-FAAC-41E3-8BF7-B6C1CD771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C34AB-1BDD-4459-B55A-C181B9BE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492D-FFD3-4A83-B6B5-ED07362A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4D5FC-161B-422E-A315-83A590F3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6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16D9-FD78-4CF5-BB4A-2025B83E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E379-CCD2-42F2-BD68-43E06A733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13810-444A-4C18-9A6B-97F846184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4565F-A63E-4A4F-B79D-2CBFCCE0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2E279-245B-4D9E-85AB-CF83158B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57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B115-00C7-48D8-9EC3-39F89AC4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04C55-0739-4770-A66D-F8DD5B4B9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38A69-519E-470E-93A4-5756FE369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92454-89E1-464D-934F-1FC8AC52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64423-00B7-4117-B321-75581B1A0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25D5-BB3E-412F-909D-20C5A6ABC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35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0B7C-1610-467E-B5D1-31F0BF24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C3CFD-F302-4A46-99E9-0922F8869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B166E-D389-4C20-8AFE-560325407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FB14F-6261-4A0E-824F-7E884F05F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F3B05-AECA-4E7D-9103-00D70E7A0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41B22-3202-4E53-B70D-F909A8A34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71F86F-DA10-47A2-B94D-D3932D12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F2DBB-5078-40F5-B499-6ABAC873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15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336-CD2B-412C-B08A-2DC8B6AC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B2606-0643-4244-BEBC-D5C22666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6CCD4-EBC7-4D34-9E9D-2FE0F5738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104FD-DA5C-4794-964B-75892E66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85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57E448-E1BC-4471-BCFE-B49A2DE5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7FD43-103E-461F-B89B-5F73400E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61FC3-2479-4EF0-BBB4-7F812F27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46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079B-516F-4021-8654-6C99EDBD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BA098-1F89-40F5-AEE8-87313C20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7BF77-44D5-413D-930D-D559A0640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F9B4E-739B-4F48-B618-7F784A0F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AF6BF-8601-4B7A-9CFF-64EE11F5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490B2-11CE-4ACA-9E7E-FF3750F1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0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D9B4-3721-410F-8C7D-3DFB493C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83924-3FCD-48A3-A0E2-CF60B76CA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3EC75-0078-4958-B1C1-D6D5F4F9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6D21-B17A-4446-939A-0F172119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7E8F0-BCA9-4C7E-BAF2-FA1ED6B3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582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20B6-FC60-4A55-A40C-C64F4CEC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FA47F-44B5-4C86-BBB9-396FEAD278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C40A5-6806-4464-943A-FFF5A647B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BF066-A438-496C-AC2D-524A12DC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7DFAD-3C48-46D2-BEDB-23774163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DC56D-D541-4661-AFAE-6F3CBEA5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02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DCF4F-97B6-4156-AA1C-C58A5DED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69555-F4F7-423B-8A7D-DD34D3D28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229A6-564B-43AB-9198-2FD879D7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498CF-4464-4B52-BC87-FC783474B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CD419-EF4E-46DF-867D-99D7465D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50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DC0AAA-08AA-42F7-8424-D935D9B01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6FCBC-4EA0-423C-A841-713E08B3F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0F4D3-C81C-4542-93FB-E77F21C36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28FEC-D763-40F1-BD77-CA192C27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F192C-B9A9-409C-960A-3F299259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469C-FCB3-44B1-9DA6-801B0773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80E2D-7BD4-454B-8F77-B77A6BFEC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E0D31-EC1B-4C8D-AB11-E0E1D9A2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E8466-A240-440D-9B6C-73BF032C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E3BE3-4D9A-4E8A-8BCB-FBFC8AD0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5DD8-9A6C-43EA-A8B2-329A9A7A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8EF91-51C5-41D1-9744-8055F9FB7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E0512-B71B-4D2F-9C03-2710A2769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20592-E16D-402B-803A-86C3F8717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31598-1838-4EA8-9D2E-F6A3DC4D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A5333-A16E-4FFD-A09A-C868D2F2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4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D1D1-03A8-4C8A-85C1-6357437BF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1422F-5E33-4FBF-92D5-85E70EE3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9F89D-A8CB-4F1A-A5CC-FF45EF036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C3150-9956-4D23-9CD1-07F8C1E57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E7C7C5-6F51-46F2-9780-81704389C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C60437-89C7-46AD-9A4B-C5EFABB5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696F9-EA94-4D83-8DE3-E9AE40FD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25BE0A-BFED-4FBA-9191-7482FF74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2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F1F9-C8C9-4655-A023-0FA7B9CA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539B7-F21C-4033-A02E-53FFBCC92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9A6B2-6B81-4FE9-8425-CAC9CCDF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74129-F924-4C39-8742-803B56AD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6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0A065-6573-4020-89FB-8C390729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BAA51-31B8-4828-B20C-F04F98C9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2901D-84F8-46A0-81F5-34646B56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9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D89A-54FF-4922-8415-9C76D835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ACE3F-11D7-4133-A213-B688B547E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CA148-05E1-48CB-AA26-E9B068C7E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80A76-B76D-4D5C-A59F-5EFF3A19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3E4EE-BFF4-445B-A884-AF3D98D6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40FF8-39A7-478C-B852-FBE19806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8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D702C-BAD9-4A4F-9CE5-DA1AF732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0089D-E63A-49D3-9C1E-8ED17716C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857F6-D719-4436-9C76-230D1469D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F0C23-0C2F-4661-A1EC-F1DAC6D7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F513A-9FF6-4202-97B0-914FF559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246C9-41E2-4133-9AAB-621464EA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6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2DEEF-0429-457D-B13F-B0E47B41E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CEE42-EB54-426D-97CC-A4AE3D878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DB9EA-F0CB-4359-A3DB-299B172BB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2AFC1-4ADF-45B0-B18C-7A01037D0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2E7F9-10DC-4E07-ABDA-ED9F0BA68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0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69A53F-F706-41ED-BEAF-76908CC1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A2464-9B3E-4DEA-AC4A-232D75CB4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E5551-3CBB-401D-8584-801A764B7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42C6C-2AF0-42D6-A0CC-E3CA2B19258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C6ACD-4EB3-4690-8B48-A6EE7EF02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238BE-4E82-4E2F-AC15-3EFAFF554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72F68-56AF-4AC2-97DD-38032182A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E35C-5D61-4CCF-AE81-1BE5B44F3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750" y="640081"/>
            <a:ext cx="4806184" cy="412327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800" dirty="0"/>
              <a:t>DETECTION OF OBJECTS IN A TUNNEL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23536-D3A8-45AF-B2E2-B784DA9B0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750" y="4901783"/>
            <a:ext cx="4806184" cy="1316137"/>
          </a:xfrm>
          <a:noFill/>
        </p:spPr>
        <p:txBody>
          <a:bodyPr>
            <a:normAutofit/>
          </a:bodyPr>
          <a:lstStyle/>
          <a:p>
            <a:pPr algn="r"/>
            <a:r>
              <a:rPr lang="en-US" sz="2000" dirty="0"/>
              <a:t>RITIKA AGARWAL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E062F-532A-4930-8F26-06A3363A08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8" r="19214" b="1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61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66FC-9968-4734-B812-062D4441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F19BD-0B8C-4E8F-881C-271320FF5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338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loss reduced to about 4 and did not reduce further. </a:t>
            </a:r>
          </a:p>
          <a:p>
            <a:r>
              <a:rPr lang="en-US" dirty="0"/>
              <a:t>However, the detection confidence for the bounding boxes was greater than 0.8.</a:t>
            </a:r>
          </a:p>
          <a:p>
            <a:r>
              <a:rPr lang="en-US" dirty="0"/>
              <a:t>Some of the generated bounding boxes are not accurate.</a:t>
            </a:r>
          </a:p>
          <a:p>
            <a:r>
              <a:rPr lang="en-US" dirty="0"/>
              <a:t>Some objects are misclassified especially pipes and conduits. Signs are located accurately.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3B865E-3CAC-4919-90E7-BEE67DEB0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1994608"/>
            <a:ext cx="6238875" cy="9105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CFB23-0C1B-4D31-85E6-68DDB908E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3445886"/>
            <a:ext cx="6400801" cy="1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9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EE7A-28B2-4EAB-A6FE-0C785330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34908-BCA1-4262-830E-C2FF6B53E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Errors could be possible due to errors in annotating the images.</a:t>
            </a:r>
          </a:p>
          <a:p>
            <a:r>
              <a:rPr lang="en-US"/>
              <a:t>Annotation needs to be carried out for many more images and with more precision and consistency.</a:t>
            </a:r>
          </a:p>
          <a:p>
            <a:r>
              <a:rPr lang="en-US"/>
              <a:t>Some objects are not identified but with more training it should be resolved.</a:t>
            </a:r>
          </a:p>
          <a:p>
            <a:r>
              <a:rPr lang="en-US"/>
              <a:t>A powerful GPU is required for training and to get quick predictions.</a:t>
            </a:r>
          </a:p>
          <a:p>
            <a:r>
              <a:rPr lang="en-US"/>
              <a:t>Using YOLO for identifying the object locations can save hours of manual work but requires more resources for training.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A8AD-1E16-49AE-87E2-D21F6687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0510-E802-40A5-B4E3-A13ED1ADF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05375" cy="3127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algorithm outputs a json file with the coordinates of every bounding box in an image, along with the class name.</a:t>
            </a:r>
          </a:p>
          <a:p>
            <a:r>
              <a:rPr lang="en-US" dirty="0"/>
              <a:t>These coordinates can then be used to identify the objects on the actual 3D model of the image which is created using the point cloud data.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7D9B8-0AE2-4BED-BA6F-58C75B405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086350" cy="34209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 the Mask-RCNN algorithm to identify materials as well.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BCAE4-382B-4570-A40A-44B430E0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51" y="4786913"/>
            <a:ext cx="11383246" cy="15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61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D7648-5839-4783-A7B6-B3EE3C152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THANKYOU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F0A46-C251-458A-9570-82335845A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RITIKA AGARWAL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21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DD46-46C2-493F-8C99-9579899D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INTRODUCTION</a:t>
            </a:r>
          </a:p>
        </p:txBody>
      </p: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121F7756-A6A8-4B62-B384-C8A381821D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4280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65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9A92-E654-41A2-B1C3-D74A79E0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97011"/>
            <a:ext cx="10515600" cy="1325563"/>
          </a:xfrm>
        </p:spPr>
        <p:txBody>
          <a:bodyPr/>
          <a:lstStyle/>
          <a:p>
            <a:r>
              <a:rPr lang="en-US" dirty="0"/>
              <a:t>ABOUT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C5CB4B-C9D2-43B9-A55D-13704AF524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2568697"/>
            <a:ext cx="5181600" cy="86030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8794D-42B1-451B-8066-86C8693785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 CLOUD INFORMATION</a:t>
            </a:r>
          </a:p>
          <a:p>
            <a:r>
              <a:rPr lang="en-US" dirty="0"/>
              <a:t>DATA contains : X,Y,Z,RGB</a:t>
            </a:r>
          </a:p>
          <a:p>
            <a:r>
              <a:rPr lang="en-US" dirty="0"/>
              <a:t>Dataset size: 203</a:t>
            </a:r>
          </a:p>
          <a:p>
            <a:r>
              <a:rPr lang="en-US" dirty="0"/>
              <a:t>pipes: 1203</a:t>
            </a:r>
          </a:p>
          <a:p>
            <a:r>
              <a:rPr lang="en-US" dirty="0"/>
              <a:t>sign: 105</a:t>
            </a:r>
          </a:p>
          <a:p>
            <a:r>
              <a:rPr lang="en-US" dirty="0"/>
              <a:t>light: 24</a:t>
            </a:r>
          </a:p>
          <a:p>
            <a:r>
              <a:rPr lang="en-US" dirty="0"/>
              <a:t>tracks: 230</a:t>
            </a:r>
          </a:p>
          <a:p>
            <a:r>
              <a:rPr lang="en-US" dirty="0"/>
              <a:t>green cables: 17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:\Users\ritika.agarwal\Desktop\Editedfinaliamge1.png">
            <a:extLst>
              <a:ext uri="{FF2B5EF4-FFF2-40B4-BE49-F238E27FC236}">
                <a16:creationId xmlns:a16="http://schemas.microsoft.com/office/drawing/2014/main" id="{A4EC20DE-C729-41D5-80DC-83E83153F9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" y="4194832"/>
            <a:ext cx="5353051" cy="715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311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BF6E-A081-4793-89DD-780FA9D0A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986" y="377651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630F998-427E-4FCE-96E7-6CF377573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589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876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09C6EE-34D6-4F2E-A0D4-A973BFBC97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Object detection is the task of identifying objects in an image and drawing bounding boxes around them, i.e. localizing them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328CF-D13F-4E80-A105-9A98FDF1D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9272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YOLO is a popular algorithm because it achieves high accuracy while also being able to run in real-time. </a:t>
            </a:r>
          </a:p>
          <a:p>
            <a:r>
              <a:rPr lang="en-US" dirty="0"/>
              <a:t>It provides state-of-the-art the best tradeoff between real-time speed and excellent accuracy for object detection</a:t>
            </a:r>
          </a:p>
          <a:p>
            <a:r>
              <a:rPr lang="en-US" dirty="0"/>
              <a:t> 3 implementations of Yolo- I chose Darkflow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1CB55C-5E2A-4229-A418-B1A052C06B22}"/>
              </a:ext>
            </a:extLst>
          </p:cNvPr>
          <p:cNvSpPr txBox="1"/>
          <p:nvPr/>
        </p:nvSpPr>
        <p:spPr>
          <a:xfrm>
            <a:off x="1076325" y="833503"/>
            <a:ext cx="5534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alibri Light" panose="020F0302020204030204" pitchFamily="34" charset="0"/>
              </a:rPr>
              <a:t>OBJECT DETECTION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A06A23-54A4-4329-AB99-6A1BD5D49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72200" y="4188028"/>
            <a:ext cx="4991100" cy="1438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8222B4-7F26-41DF-874D-C85CBBE4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335540"/>
            <a:ext cx="4944533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9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29B1-8B58-4DAE-B788-716A4623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7BB551-1E86-46BD-B192-6C8216F496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187" y="1825625"/>
            <a:ext cx="90256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2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29B1-8B58-4DAE-B788-716A4623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8E1FEE-3881-43BF-BD01-A66CCFA33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8" y="1690688"/>
            <a:ext cx="6257925" cy="271717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BDDB76-BD08-4A70-88C4-59B795F4D7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8400" y="3613385"/>
            <a:ext cx="5943600" cy="28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2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FB9A-857C-4E83-B421-ACEBDDD6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TO TRAIN AND TEST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DE5D1-5047-4067-A106-D13755F7E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E53DE-DD92-470E-8336-9AC46EDD36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model: </a:t>
            </a:r>
            <a:r>
              <a:rPr lang="en-US" dirty="0" err="1"/>
              <a:t>yolo_custom.cfg</a:t>
            </a:r>
            <a:r>
              <a:rPr lang="en-US" dirty="0"/>
              <a:t> </a:t>
            </a:r>
          </a:p>
          <a:p>
            <a:r>
              <a:rPr lang="en-US" dirty="0"/>
              <a:t>train: True</a:t>
            </a:r>
          </a:p>
          <a:p>
            <a:r>
              <a:rPr lang="en-US" dirty="0"/>
              <a:t>load: 96876</a:t>
            </a:r>
          </a:p>
          <a:p>
            <a:r>
              <a:rPr lang="en-US" dirty="0"/>
              <a:t>epoch: 10</a:t>
            </a:r>
          </a:p>
          <a:p>
            <a:r>
              <a:rPr lang="en-US" dirty="0" err="1"/>
              <a:t>gpu</a:t>
            </a:r>
            <a:r>
              <a:rPr lang="en-US" dirty="0"/>
              <a:t>: 0.8</a:t>
            </a:r>
          </a:p>
          <a:p>
            <a:r>
              <a:rPr lang="en-US" dirty="0"/>
              <a:t>save: 200          </a:t>
            </a:r>
          </a:p>
          <a:p>
            <a:r>
              <a:rPr lang="en-US" dirty="0"/>
              <a:t>annotation: annotation</a:t>
            </a:r>
          </a:p>
          <a:p>
            <a:r>
              <a:rPr lang="en-US" dirty="0"/>
              <a:t>dataset: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6DA0C-D3B8-4878-803B-A2AE9CBF3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4B50DE-A4B6-4ADC-9566-22B88C1AFC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model: </a:t>
            </a:r>
            <a:r>
              <a:rPr lang="en-US" dirty="0" err="1"/>
              <a:t>yolo_custom.cfg</a:t>
            </a:r>
            <a:endParaRPr lang="en-US" dirty="0"/>
          </a:p>
          <a:p>
            <a:r>
              <a:rPr lang="en-US" dirty="0"/>
              <a:t>load: 96876,</a:t>
            </a:r>
          </a:p>
          <a:p>
            <a:r>
              <a:rPr lang="en-US" dirty="0"/>
              <a:t>labels: labels.txt</a:t>
            </a:r>
          </a:p>
          <a:p>
            <a:r>
              <a:rPr lang="en-US" dirty="0" err="1"/>
              <a:t>imgdir</a:t>
            </a:r>
            <a:r>
              <a:rPr lang="en-US" dirty="0"/>
              <a:t>: ../</a:t>
            </a:r>
            <a:r>
              <a:rPr lang="en-US" dirty="0" err="1"/>
              <a:t>test_images</a:t>
            </a:r>
            <a:endParaRPr lang="en-US" dirty="0"/>
          </a:p>
          <a:p>
            <a:r>
              <a:rPr lang="en-US" dirty="0"/>
              <a:t>threshold:0.5</a:t>
            </a:r>
          </a:p>
          <a:p>
            <a:r>
              <a:rPr lang="en-US" dirty="0"/>
              <a:t>gpu:0.8</a:t>
            </a:r>
          </a:p>
        </p:txBody>
      </p:sp>
    </p:spTree>
    <p:extLst>
      <p:ext uri="{BB962C8B-B14F-4D97-AF65-F5344CB8AC3E}">
        <p14:creationId xmlns:p14="http://schemas.microsoft.com/office/powerpoint/2010/main" val="249455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231E-E6CD-454F-950F-4FCFBE92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EXPERIMENTS</a:t>
            </a:r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00D19-DCEE-40E4-A791-DCDA933D4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Training statistics: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       Learning rate: 1e-05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       Batch size: 6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       Epoch number: 25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For final training: 3000 epochs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Time taken :50 hours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RMS prop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10CB6A-EA03-4FEB-80F6-006A0938C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988130"/>
              </p:ext>
            </p:extLst>
          </p:nvPr>
        </p:nvGraphicFramePr>
        <p:xfrm>
          <a:off x="6183088" y="2519006"/>
          <a:ext cx="5170713" cy="3340068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262979">
                  <a:extLst>
                    <a:ext uri="{9D8B030D-6E8A-4147-A177-3AD203B41FA5}">
                      <a16:colId xmlns:a16="http://schemas.microsoft.com/office/drawing/2014/main" val="1404524933"/>
                    </a:ext>
                  </a:extLst>
                </a:gridCol>
                <a:gridCol w="1953867">
                  <a:extLst>
                    <a:ext uri="{9D8B030D-6E8A-4147-A177-3AD203B41FA5}">
                      <a16:colId xmlns:a16="http://schemas.microsoft.com/office/drawing/2014/main" val="3318229979"/>
                    </a:ext>
                  </a:extLst>
                </a:gridCol>
                <a:gridCol w="1953867">
                  <a:extLst>
                    <a:ext uri="{9D8B030D-6E8A-4147-A177-3AD203B41FA5}">
                      <a16:colId xmlns:a16="http://schemas.microsoft.com/office/drawing/2014/main" val="3929502258"/>
                    </a:ext>
                  </a:extLst>
                </a:gridCol>
              </a:tblGrid>
              <a:tr h="4428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</a:rPr>
                        <a:t>OPTIMIZER</a:t>
                      </a:r>
                      <a:endParaRPr lang="en-US" sz="13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</a:rPr>
                        <a:t>INTIAL LOSS</a:t>
                      </a:r>
                      <a:endParaRPr lang="en-US" sz="13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</a:rPr>
                        <a:t>LOSS</a:t>
                      </a:r>
                      <a:endParaRPr lang="en-US" sz="13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3646"/>
                  </a:ext>
                </a:extLst>
              </a:tr>
              <a:tr h="4428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</a:rPr>
                        <a:t>RMS PROP</a:t>
                      </a:r>
                      <a:endParaRPr lang="en-US" sz="13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233.409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9.174627924582401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2800"/>
                  </a:ext>
                </a:extLst>
              </a:tr>
              <a:tr h="7704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</a:rPr>
                        <a:t>ADADELTA</a:t>
                      </a:r>
                      <a:endParaRPr lang="en-US" sz="13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244.28654479980472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227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92114"/>
                  </a:ext>
                </a:extLst>
              </a:tr>
              <a:tr h="7704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</a:rPr>
                        <a:t>ADAGRAD</a:t>
                      </a:r>
                      <a:endParaRPr lang="en-US" sz="13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233.5775146484375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163.78819392739558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778179"/>
                  </a:ext>
                </a:extLst>
              </a:tr>
              <a:tr h="4428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</a:rPr>
                        <a:t>ADAM</a:t>
                      </a:r>
                      <a:endParaRPr lang="en-US" sz="13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258.9695739746094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13.979686690242735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38250"/>
                  </a:ext>
                </a:extLst>
              </a:tr>
              <a:tr h="4428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</a:rPr>
                        <a:t>SGD</a:t>
                      </a:r>
                      <a:endParaRPr lang="en-US" sz="13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228.0630340576172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23.744057280813948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1216" marR="108730" marT="108730" marB="10873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01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56126"/>
      </p:ext>
    </p:extLst>
  </p:cSld>
  <p:clrMapOvr>
    <a:masterClrMapping/>
  </p:clrMapOvr>
</p:sld>
</file>

<file path=ppt/theme/theme1.xml><?xml version="1.0" encoding="utf-8"?>
<a:theme xmlns:a="http://schemas.openxmlformats.org/drawingml/2006/main" name="ritts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tts1" id="{67BE564D-5A4A-4BE3-B50D-2AD4478C24F9}" vid="{4833ACBF-C7EF-404B-A098-4FE96128BC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2369</TotalTime>
  <Words>493</Words>
  <Application>Microsoft Office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ritts1</vt:lpstr>
      <vt:lpstr>Office Theme</vt:lpstr>
      <vt:lpstr>DETECTION OF OBJECTS IN A TUNNEL USING DEEP LEARNING</vt:lpstr>
      <vt:lpstr>INTRODUCTION</vt:lpstr>
      <vt:lpstr>ABOUT THE DATA</vt:lpstr>
      <vt:lpstr>METHODOLOGY</vt:lpstr>
      <vt:lpstr>PowerPoint Presentation</vt:lpstr>
      <vt:lpstr>YOLO</vt:lpstr>
      <vt:lpstr>YOLO</vt:lpstr>
      <vt:lpstr>PARAMETERS TO TRAIN AND TEST THE MODEL</vt:lpstr>
      <vt:lpstr>EXPERIMENTS</vt:lpstr>
      <vt:lpstr>KEY FINDINGS</vt:lpstr>
      <vt:lpstr>CONCLUSION</vt:lpstr>
      <vt:lpstr>FUTURE WORK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IDENTIFICATION IN A TUNNEL USING YOLO</dc:title>
  <dc:creator>Agarwal, Ritika</dc:creator>
  <cp:lastModifiedBy>Ritika Agarwal</cp:lastModifiedBy>
  <cp:revision>13</cp:revision>
  <dcterms:created xsi:type="dcterms:W3CDTF">2019-04-28T00:17:14Z</dcterms:created>
  <dcterms:modified xsi:type="dcterms:W3CDTF">2019-04-29T16:10:41Z</dcterms:modified>
</cp:coreProperties>
</file>